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51" d="100"/>
          <a:sy n="51" d="100"/>
        </p:scale>
        <p:origin x="3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 Simone, Jessica" userId="0c1f0656-8e2e-4bcd-a290-71901eac33a9" providerId="ADAL" clId="{2E4EEFC8-AE73-44F2-9970-5DB51475CD2C}"/>
    <pc:docChg chg="undo custSel modSld">
      <pc:chgData name="De Simone, Jessica" userId="0c1f0656-8e2e-4bcd-a290-71901eac33a9" providerId="ADAL" clId="{2E4EEFC8-AE73-44F2-9970-5DB51475CD2C}" dt="2021-09-08T20:47:09.908" v="106" actId="20577"/>
      <pc:docMkLst>
        <pc:docMk/>
      </pc:docMkLst>
      <pc:sldChg chg="modSp mod">
        <pc:chgData name="De Simone, Jessica" userId="0c1f0656-8e2e-4bcd-a290-71901eac33a9" providerId="ADAL" clId="{2E4EEFC8-AE73-44F2-9970-5DB51475CD2C}" dt="2021-09-08T20:47:09.908" v="106" actId="20577"/>
        <pc:sldMkLst>
          <pc:docMk/>
          <pc:sldMk cId="1421025511" sldId="258"/>
        </pc:sldMkLst>
        <pc:spChg chg="mod">
          <ac:chgData name="De Simone, Jessica" userId="0c1f0656-8e2e-4bcd-a290-71901eac33a9" providerId="ADAL" clId="{2E4EEFC8-AE73-44F2-9970-5DB51475CD2C}" dt="2021-09-08T20:46:53.849" v="97" actId="20577"/>
          <ac:spMkLst>
            <pc:docMk/>
            <pc:sldMk cId="1421025511" sldId="258"/>
            <ac:spMk id="10" creationId="{C93C8548-B484-43D7-B200-E72A33688AB5}"/>
          </ac:spMkLst>
        </pc:spChg>
        <pc:spChg chg="mod">
          <ac:chgData name="De Simone, Jessica" userId="0c1f0656-8e2e-4bcd-a290-71901eac33a9" providerId="ADAL" clId="{2E4EEFC8-AE73-44F2-9970-5DB51475CD2C}" dt="2021-09-08T20:47:09.908" v="106" actId="20577"/>
          <ac:spMkLst>
            <pc:docMk/>
            <pc:sldMk cId="1421025511" sldId="258"/>
            <ac:spMk id="11" creationId="{E9599C1A-267C-45FF-89D4-9D26617BC0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D829DC2-22BB-4B20-B654-13108198B06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E96DCBBA-8E8C-442D-B068-0ACBD0A7185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375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9DC2-22BB-4B20-B654-13108198B06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CBBA-8E8C-442D-B068-0ACBD0A7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BD829DC2-22BB-4B20-B654-13108198B06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E96DCBBA-8E8C-442D-B068-0ACBD0A7185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5256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9DC2-22BB-4B20-B654-13108198B06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CBBA-8E8C-442D-B068-0ACBD0A7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0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BD829DC2-22BB-4B20-B654-13108198B06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96DCBBA-8E8C-442D-B068-0ACBD0A7185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96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9DC2-22BB-4B20-B654-13108198B06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CBBA-8E8C-442D-B068-0ACBD0A7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9DC2-22BB-4B20-B654-13108198B06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CBBA-8E8C-442D-B068-0ACBD0A7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1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9DC2-22BB-4B20-B654-13108198B06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CBBA-8E8C-442D-B068-0ACBD0A7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8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9DC2-22BB-4B20-B654-13108198B06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CBBA-8E8C-442D-B068-0ACBD0A7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9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9DC2-22BB-4B20-B654-13108198B06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CBBA-8E8C-442D-B068-0ACBD0A7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1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9DC2-22BB-4B20-B654-13108198B06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CBBA-8E8C-442D-B068-0ACBD0A7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1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BD829DC2-22BB-4B20-B654-13108198B065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E96DCBBA-8E8C-442D-B068-0ACBD0A7185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06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93C8548-B484-43D7-B200-E72A33688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12" y="758984"/>
            <a:ext cx="7405731" cy="4268965"/>
          </a:xfrm>
        </p:spPr>
        <p:txBody>
          <a:bodyPr>
            <a:normAutofit/>
          </a:bodyPr>
          <a:lstStyle/>
          <a:p>
            <a:r>
              <a:rPr lang="en-US" sz="6600" cap="none" dirty="0">
                <a:solidFill>
                  <a:srgbClr val="1C546B"/>
                </a:solidFill>
              </a:rPr>
              <a:t>Diversifying Economics Globally</a:t>
            </a:r>
            <a:endParaRPr lang="en-US" sz="4000" cap="none" dirty="0">
              <a:solidFill>
                <a:srgbClr val="1C546B"/>
              </a:solidFill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9599C1A-267C-45FF-89D4-9D26617BC052}"/>
              </a:ext>
            </a:extLst>
          </p:cNvPr>
          <p:cNvSpPr txBox="1">
            <a:spLocks/>
          </p:cNvSpPr>
          <p:nvPr/>
        </p:nvSpPr>
        <p:spPr>
          <a:xfrm>
            <a:off x="1188311" y="3597685"/>
            <a:ext cx="6179898" cy="3185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cap="none" dirty="0">
                <a:solidFill>
                  <a:srgbClr val="1C546B"/>
                </a:solidFill>
              </a:rPr>
              <a:t>Part II: September 7, 2021 </a:t>
            </a:r>
          </a:p>
          <a:p>
            <a:endParaRPr lang="en-US" sz="2400" dirty="0">
              <a:solidFill>
                <a:srgbClr val="1C546B"/>
              </a:solidFill>
            </a:endParaRPr>
          </a:p>
          <a:p>
            <a:r>
              <a:rPr lang="en-US" sz="2400" dirty="0">
                <a:solidFill>
                  <a:srgbClr val="1C546B"/>
                </a:solidFill>
              </a:rPr>
              <a:t>Moderated by Dani Rodrik, Harvard University</a:t>
            </a:r>
          </a:p>
          <a:p>
            <a:endParaRPr lang="en-US" sz="2400" dirty="0">
              <a:solidFill>
                <a:srgbClr val="1C546B"/>
              </a:solidFill>
            </a:endParaRPr>
          </a:p>
          <a:p>
            <a:r>
              <a:rPr lang="en-US" sz="2400" b="1" dirty="0">
                <a:solidFill>
                  <a:srgbClr val="1C546B"/>
                </a:solidFill>
              </a:rPr>
              <a:t>Panelists:</a:t>
            </a:r>
          </a:p>
          <a:p>
            <a:r>
              <a:rPr lang="en-US" sz="2400" dirty="0">
                <a:solidFill>
                  <a:srgbClr val="1C546B"/>
                </a:solidFill>
              </a:rPr>
              <a:t>Raquel Bernal, Universidad de los Andes</a:t>
            </a:r>
          </a:p>
          <a:p>
            <a:r>
              <a:rPr lang="en-US" sz="2400" dirty="0">
                <a:solidFill>
                  <a:srgbClr val="1C546B"/>
                </a:solidFill>
              </a:rPr>
              <a:t>Haroon </a:t>
            </a:r>
            <a:r>
              <a:rPr lang="en-US" sz="2400" dirty="0" err="1">
                <a:solidFill>
                  <a:srgbClr val="1C546B"/>
                </a:solidFill>
              </a:rPr>
              <a:t>Bhorat</a:t>
            </a:r>
            <a:r>
              <a:rPr lang="en-US" sz="2400" dirty="0">
                <a:solidFill>
                  <a:srgbClr val="1C546B"/>
                </a:solidFill>
              </a:rPr>
              <a:t>, University of Cape Town</a:t>
            </a:r>
          </a:p>
          <a:p>
            <a:r>
              <a:rPr lang="en-US" sz="2400" dirty="0">
                <a:solidFill>
                  <a:srgbClr val="1C546B"/>
                </a:solidFill>
              </a:rPr>
              <a:t>Wendy Carlin, UCL, CEPR, Santa Fe Institute</a:t>
            </a:r>
          </a:p>
          <a:p>
            <a:r>
              <a:rPr lang="en-US" sz="2400" dirty="0">
                <a:solidFill>
                  <a:srgbClr val="1C546B"/>
                </a:solidFill>
              </a:rPr>
              <a:t>Nagla </a:t>
            </a:r>
            <a:r>
              <a:rPr lang="en-US" sz="2400" dirty="0" err="1">
                <a:solidFill>
                  <a:srgbClr val="1C546B"/>
                </a:solidFill>
              </a:rPr>
              <a:t>Rizk</a:t>
            </a:r>
            <a:r>
              <a:rPr lang="en-US" sz="2400" dirty="0">
                <a:solidFill>
                  <a:srgbClr val="1C546B"/>
                </a:solidFill>
              </a:rPr>
              <a:t>, The American University in Cairo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A227351-EBFE-471A-9E92-345F03803D1A}"/>
              </a:ext>
            </a:extLst>
          </p:cNvPr>
          <p:cNvCxnSpPr/>
          <p:nvPr/>
        </p:nvCxnSpPr>
        <p:spPr>
          <a:xfrm>
            <a:off x="771073" y="861391"/>
            <a:ext cx="0" cy="6143467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Logo&#10;&#10;Description automatically generated with medium confidence">
            <a:extLst>
              <a:ext uri="{FF2B5EF4-FFF2-40B4-BE49-F238E27FC236}">
                <a16:creationId xmlns:a16="http://schemas.microsoft.com/office/drawing/2014/main" id="{2ECC916E-A919-402F-BF08-6D20D6863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650" y="3673885"/>
            <a:ext cx="3810000" cy="2514600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A4D99610-EA2E-435C-A41F-8AC5F4815EFD}"/>
              </a:ext>
            </a:extLst>
          </p:cNvPr>
          <p:cNvSpPr/>
          <p:nvPr/>
        </p:nvSpPr>
        <p:spPr>
          <a:xfrm>
            <a:off x="11767935" y="1166191"/>
            <a:ext cx="861391" cy="86139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25511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07151B"/>
      </a:dk2>
      <a:lt2>
        <a:srgbClr val="F2F3F3"/>
      </a:lt2>
      <a:accent1>
        <a:srgbClr val="1C546B"/>
      </a:accent1>
      <a:accent2>
        <a:srgbClr val="606968"/>
      </a:accent2>
      <a:accent3>
        <a:srgbClr val="8D8D35"/>
      </a:accent3>
      <a:accent4>
        <a:srgbClr val="D9A142"/>
      </a:accent4>
      <a:accent5>
        <a:srgbClr val="C47023"/>
      </a:accent5>
      <a:accent6>
        <a:srgbClr val="754D64"/>
      </a:accent6>
      <a:hlink>
        <a:srgbClr val="417E93"/>
      </a:hlink>
      <a:folHlink>
        <a:srgbClr val="A76D89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12434FFF-CE4A-40FC-99FF-CA1400F2E6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52</TotalTime>
  <Words>51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Schoolbook</vt:lpstr>
      <vt:lpstr>Corbel</vt:lpstr>
      <vt:lpstr>Headlines</vt:lpstr>
      <vt:lpstr>Diversifying Economics Globally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Rodrik, Dani</dc:creator>
  <cp:lastModifiedBy>De Simone, Jessica</cp:lastModifiedBy>
  <cp:revision>6</cp:revision>
  <dcterms:created xsi:type="dcterms:W3CDTF">2021-07-26T13:17:48Z</dcterms:created>
  <dcterms:modified xsi:type="dcterms:W3CDTF">2021-09-08T20:47:24Z</dcterms:modified>
</cp:coreProperties>
</file>